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81"/>
  </p:normalViewPr>
  <p:slideViewPr>
    <p:cSldViewPr>
      <p:cViewPr varScale="1">
        <p:scale>
          <a:sx n="91" d="100"/>
          <a:sy n="91" d="100"/>
        </p:scale>
        <p:origin x="1704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D92EB-A1BA-4831-BD90-26E59BAED2D1}" type="datetimeFigureOut">
              <a:rPr lang="en-US" smtClean="0"/>
              <a:t>1/9/20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3C688-8E02-4DA8-8B23-504A5684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80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D92EB-A1BA-4831-BD90-26E59BAED2D1}" type="datetimeFigureOut">
              <a:rPr lang="en-US" smtClean="0"/>
              <a:t>1/9/20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3C688-8E02-4DA8-8B23-504A5684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843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D92EB-A1BA-4831-BD90-26E59BAED2D1}" type="datetimeFigureOut">
              <a:rPr lang="en-US" smtClean="0"/>
              <a:t>1/9/20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3C688-8E02-4DA8-8B23-504A5684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467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D92EB-A1BA-4831-BD90-26E59BAED2D1}" type="datetimeFigureOut">
              <a:rPr lang="en-US" smtClean="0"/>
              <a:t>1/9/20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3C688-8E02-4DA8-8B23-504A5684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118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D92EB-A1BA-4831-BD90-26E59BAED2D1}" type="datetimeFigureOut">
              <a:rPr lang="en-US" smtClean="0"/>
              <a:t>1/9/20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3C688-8E02-4DA8-8B23-504A5684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539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D92EB-A1BA-4831-BD90-26E59BAED2D1}" type="datetimeFigureOut">
              <a:rPr lang="en-US" smtClean="0"/>
              <a:t>1/9/20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3C688-8E02-4DA8-8B23-504A5684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077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D92EB-A1BA-4831-BD90-26E59BAED2D1}" type="datetimeFigureOut">
              <a:rPr lang="en-US" smtClean="0"/>
              <a:t>1/9/20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3C688-8E02-4DA8-8B23-504A5684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760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D92EB-A1BA-4831-BD90-26E59BAED2D1}" type="datetimeFigureOut">
              <a:rPr lang="en-US" smtClean="0"/>
              <a:t>1/9/20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3C688-8E02-4DA8-8B23-504A5684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753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D92EB-A1BA-4831-BD90-26E59BAED2D1}" type="datetimeFigureOut">
              <a:rPr lang="en-US" smtClean="0"/>
              <a:t>1/9/20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3C688-8E02-4DA8-8B23-504A5684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211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D92EB-A1BA-4831-BD90-26E59BAED2D1}" type="datetimeFigureOut">
              <a:rPr lang="en-US" smtClean="0"/>
              <a:t>1/9/20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3C688-8E02-4DA8-8B23-504A5684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191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D92EB-A1BA-4831-BD90-26E59BAED2D1}" type="datetimeFigureOut">
              <a:rPr lang="en-US" smtClean="0"/>
              <a:t>1/9/20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3C688-8E02-4DA8-8B23-504A5684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209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D92EB-A1BA-4831-BD90-26E59BAED2D1}" type="datetimeFigureOut">
              <a:rPr lang="en-US" smtClean="0"/>
              <a:t>1/9/20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33C688-8E02-4DA8-8B23-504A5684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462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Let’s do some deception detection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en-US" dirty="0"/>
              <a:t>				   		</a:t>
            </a:r>
            <a:r>
              <a:rPr lang="en-US" sz="2000" dirty="0"/>
              <a:t>	I am ____%</a:t>
            </a:r>
          </a:p>
          <a:p>
            <a:pPr marL="0" indent="0">
              <a:buFontTx/>
              <a:buNone/>
              <a:defRPr/>
            </a:pPr>
            <a:r>
              <a:rPr lang="en-US" sz="2000" dirty="0"/>
              <a:t>					    Is this the	confident that</a:t>
            </a:r>
          </a:p>
          <a:p>
            <a:pPr marL="0" indent="0">
              <a:buFontTx/>
              <a:buNone/>
              <a:defRPr/>
            </a:pPr>
            <a:r>
              <a:rPr lang="en-US" sz="2000" dirty="0"/>
              <a:t>					</a:t>
            </a:r>
            <a:r>
              <a:rPr lang="en-US" sz="2000" u="sng" dirty="0"/>
              <a:t> truth or a lie? </a:t>
            </a:r>
            <a:r>
              <a:rPr lang="en-US" sz="2000" dirty="0"/>
              <a:t>	</a:t>
            </a:r>
            <a:r>
              <a:rPr lang="en-US" sz="2000" u="sng" dirty="0"/>
              <a:t>I’m correct</a:t>
            </a:r>
          </a:p>
          <a:p>
            <a:pPr marL="0" indent="0">
              <a:buFontTx/>
              <a:buNone/>
              <a:defRPr/>
            </a:pPr>
            <a:endParaRPr lang="en-US" sz="2000" u="sng" dirty="0"/>
          </a:p>
          <a:p>
            <a:pPr marL="457200" indent="-457200">
              <a:buFontTx/>
              <a:buAutoNum type="arabicPeriod"/>
              <a:defRPr/>
            </a:pPr>
            <a:r>
              <a:rPr lang="en-US" sz="2000" dirty="0"/>
              <a:t>Something that happened to me</a:t>
            </a:r>
          </a:p>
          <a:p>
            <a:pPr marL="0" indent="0">
              <a:buFontTx/>
              <a:buNone/>
              <a:defRPr/>
            </a:pPr>
            <a:r>
              <a:rPr lang="en-US" sz="2000" dirty="0"/>
              <a:t>	during grade school.</a:t>
            </a:r>
          </a:p>
          <a:p>
            <a:pPr marL="457200" indent="-457200">
              <a:buFontTx/>
              <a:buAutoNum type="arabicPeriod" startAt="2"/>
              <a:defRPr/>
            </a:pPr>
            <a:r>
              <a:rPr lang="en-US" sz="2000" dirty="0"/>
              <a:t>My favorite meal.</a:t>
            </a:r>
          </a:p>
          <a:p>
            <a:pPr marL="457200" indent="-457200">
              <a:buFontTx/>
              <a:buAutoNum type="arabicPeriod" startAt="2"/>
              <a:defRPr/>
            </a:pPr>
            <a:r>
              <a:rPr lang="en-US" sz="2000" dirty="0"/>
              <a:t>My earliest memory.</a:t>
            </a:r>
          </a:p>
          <a:p>
            <a:pPr marL="457200" indent="-457200">
              <a:buFontTx/>
              <a:buAutoNum type="arabicPeriod" startAt="2"/>
              <a:defRPr/>
            </a:pPr>
            <a:r>
              <a:rPr lang="en-US" sz="2000" dirty="0"/>
              <a:t>My favorite vacation trip.</a:t>
            </a:r>
          </a:p>
          <a:p>
            <a:pPr marL="457200" indent="-457200">
              <a:buFontTx/>
              <a:buAutoNum type="arabicPeriod" startAt="2"/>
              <a:defRPr/>
            </a:pPr>
            <a:r>
              <a:rPr lang="en-US" sz="2000" dirty="0"/>
              <a:t>A high point of my high school days.</a:t>
            </a:r>
          </a:p>
          <a:p>
            <a:pPr marL="457200" indent="-457200">
              <a:buFontTx/>
              <a:buAutoNum type="arabicPeriod" startAt="2"/>
              <a:defRPr/>
            </a:pPr>
            <a:r>
              <a:rPr lang="en-US" sz="2000" dirty="0"/>
              <a:t>The most influential person in my life.</a:t>
            </a:r>
          </a:p>
        </p:txBody>
      </p:sp>
    </p:spTree>
    <p:extLst>
      <p:ext uri="{BB962C8B-B14F-4D97-AF65-F5344CB8AC3E}">
        <p14:creationId xmlns:p14="http://schemas.microsoft.com/office/powerpoint/2010/main" val="3801100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Let’s do some deception detection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en-US" dirty="0"/>
              <a:t>				   		</a:t>
            </a:r>
            <a:r>
              <a:rPr lang="en-US" sz="2000" dirty="0"/>
              <a:t>	I am ____%</a:t>
            </a:r>
          </a:p>
          <a:p>
            <a:pPr marL="0" indent="0">
              <a:buFontTx/>
              <a:buNone/>
              <a:defRPr/>
            </a:pPr>
            <a:r>
              <a:rPr lang="en-US" sz="2000" dirty="0"/>
              <a:t>					Is this the	confident that</a:t>
            </a:r>
          </a:p>
          <a:p>
            <a:pPr marL="0" indent="0">
              <a:buFontTx/>
              <a:buNone/>
              <a:defRPr/>
            </a:pPr>
            <a:r>
              <a:rPr lang="en-US" sz="2000" dirty="0"/>
              <a:t>					</a:t>
            </a:r>
            <a:r>
              <a:rPr lang="en-US" sz="2000" u="sng" dirty="0"/>
              <a:t> truth or a lie? </a:t>
            </a:r>
            <a:r>
              <a:rPr lang="en-US" sz="2000" dirty="0"/>
              <a:t>	</a:t>
            </a:r>
            <a:r>
              <a:rPr lang="en-US" sz="2000" u="sng" dirty="0"/>
              <a:t>I’m correct</a:t>
            </a:r>
          </a:p>
          <a:p>
            <a:pPr marL="0" indent="0">
              <a:buFontTx/>
              <a:buNone/>
              <a:defRPr/>
            </a:pPr>
            <a:endParaRPr lang="en-US" sz="2000" dirty="0"/>
          </a:p>
          <a:p>
            <a:pPr marL="457200" indent="-457200">
              <a:buFontTx/>
              <a:buAutoNum type="arabicPeriod" startAt="7"/>
              <a:defRPr/>
            </a:pPr>
            <a:r>
              <a:rPr lang="en-US" sz="2000" dirty="0"/>
              <a:t>My favorite prof (outside of Psych).</a:t>
            </a:r>
          </a:p>
          <a:p>
            <a:pPr marL="457200" indent="-457200">
              <a:buFontTx/>
              <a:buAutoNum type="arabicPeriod" startAt="7"/>
              <a:defRPr/>
            </a:pPr>
            <a:r>
              <a:rPr lang="en-US" sz="2000" dirty="0"/>
              <a:t>The part of the country in which I’d</a:t>
            </a:r>
          </a:p>
          <a:p>
            <a:pPr marL="0" indent="0">
              <a:buFontTx/>
              <a:buNone/>
              <a:defRPr/>
            </a:pPr>
            <a:r>
              <a:rPr lang="en-US" sz="2000" dirty="0"/>
              <a:t>	most like to live.</a:t>
            </a:r>
          </a:p>
          <a:p>
            <a:pPr marL="457200" indent="-457200">
              <a:buFontTx/>
              <a:buAutoNum type="arabicPeriod" startAt="9"/>
              <a:defRPr/>
            </a:pPr>
            <a:r>
              <a:rPr lang="en-US" sz="2000" dirty="0"/>
              <a:t>A surprising talent that I have.</a:t>
            </a:r>
          </a:p>
          <a:p>
            <a:pPr marL="457200" indent="-457200">
              <a:buFontTx/>
              <a:buAutoNum type="arabicPeriod" startAt="9"/>
              <a:defRPr/>
            </a:pPr>
            <a:r>
              <a:rPr lang="en-US" sz="2000" dirty="0"/>
              <a:t>Something interesting about a member</a:t>
            </a:r>
          </a:p>
          <a:p>
            <a:pPr marL="0" indent="0">
              <a:buFontTx/>
              <a:buNone/>
              <a:defRPr/>
            </a:pPr>
            <a:r>
              <a:rPr lang="en-US" sz="2000" dirty="0"/>
              <a:t>	of my family.</a:t>
            </a:r>
          </a:p>
          <a:p>
            <a:pPr marL="0" indent="0">
              <a:buFontTx/>
              <a:buNone/>
              <a:defRPr/>
            </a:pPr>
            <a:r>
              <a:rPr lang="en-US" sz="20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3374316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10</Words>
  <Application>Microsoft Macintosh PowerPoint</Application>
  <PresentationFormat>On-screen Show (4:3)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Let’s do some deception detection</vt:lpstr>
      <vt:lpstr>Let’s do some deception detection</vt:lpstr>
    </vt:vector>
  </TitlesOfParts>
  <Company>Sam Houston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Let’s do some deception detection</dc:title>
  <dc:creator>Miller, Rowland</dc:creator>
  <cp:lastModifiedBy>Julie Verette Lindenbaum</cp:lastModifiedBy>
  <cp:revision>1</cp:revision>
  <dcterms:created xsi:type="dcterms:W3CDTF">2013-05-24T21:34:43Z</dcterms:created>
  <dcterms:modified xsi:type="dcterms:W3CDTF">2020-01-09T18:40:01Z</dcterms:modified>
</cp:coreProperties>
</file>